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8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3" autoAdjust="0"/>
    <p:restoredTop sz="94660"/>
  </p:normalViewPr>
  <p:slideViewPr>
    <p:cSldViewPr snapToGrid="0">
      <p:cViewPr varScale="1">
        <p:scale>
          <a:sx n="77" d="100"/>
          <a:sy n="77" d="100"/>
        </p:scale>
        <p:origin x="12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457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977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439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213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0380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1011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0130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51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810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977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952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25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ols.gbif.org/dwca-validator/extension.do?id=dwc:MeasurementOrFac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gi.si.edu/" TargetMode="External"/><Relationship Id="rId2" Type="http://schemas.openxmlformats.org/officeDocument/2006/relationships/hyperlink" Target="http://data.ggbn.org/ggbn_porta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ols.gbif.org/dwca-validator/extensions.do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bif.org/dataset/7a25f7aa-03fb-4322-aaeb-66719e1a9527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tools.gbif.org/dwca-validator/extensions.do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5D393-32D8-4587-A5C1-1E8676E0B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79" y="624798"/>
            <a:ext cx="9966960" cy="2926080"/>
          </a:xfrm>
        </p:spPr>
        <p:txBody>
          <a:bodyPr/>
          <a:lstStyle/>
          <a:p>
            <a:r>
              <a:rPr lang="en-US" dirty="0" err="1"/>
              <a:t>CreatIng</a:t>
            </a:r>
            <a:br>
              <a:rPr lang="en-US" dirty="0"/>
            </a:br>
            <a:r>
              <a:rPr lang="en-US" dirty="0"/>
              <a:t>Darwin Core Archives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1199016-C089-41C2-B9F4-904B85C9E2EB}"/>
              </a:ext>
            </a:extLst>
          </p:cNvPr>
          <p:cNvSpPr txBox="1">
            <a:spLocks/>
          </p:cNvSpPr>
          <p:nvPr/>
        </p:nvSpPr>
        <p:spPr>
          <a:xfrm>
            <a:off x="3420539" y="4056845"/>
            <a:ext cx="5345841" cy="19646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b="1" kern="1200" cap="all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USING THE</a:t>
            </a:r>
          </a:p>
          <a:p>
            <a:r>
              <a:rPr lang="en-US" dirty="0"/>
              <a:t>IPT</a:t>
            </a:r>
          </a:p>
        </p:txBody>
      </p:sp>
    </p:spTree>
    <p:extLst>
      <p:ext uri="{BB962C8B-B14F-4D97-AF65-F5344CB8AC3E}">
        <p14:creationId xmlns:p14="http://schemas.microsoft.com/office/powerpoint/2010/main" val="1867081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6C71CB40-2CCD-4C10-8E4B-24300DE25D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2379" y="350729"/>
            <a:ext cx="5401685" cy="6118963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561AF986-1CCE-4BB9-ADCB-67C386A191E3}"/>
              </a:ext>
            </a:extLst>
          </p:cNvPr>
          <p:cNvSpPr/>
          <p:nvPr/>
        </p:nvSpPr>
        <p:spPr>
          <a:xfrm>
            <a:off x="4772416" y="5761973"/>
            <a:ext cx="3181611" cy="48851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A83BE7-8AB6-4A2B-A5D7-1DFB5C6E9EF1}"/>
              </a:ext>
            </a:extLst>
          </p:cNvPr>
          <p:cNvSpPr/>
          <p:nvPr/>
        </p:nvSpPr>
        <p:spPr>
          <a:xfrm>
            <a:off x="6363221" y="5081104"/>
            <a:ext cx="52442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https://tools.gbif.org/dwca-validator/extension.do?id=dwc:MeasurementOrFact</a:t>
            </a:r>
            <a:endParaRPr lang="en-US" sz="1200" dirty="0"/>
          </a:p>
          <a:p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D981D3-6BD8-41FF-B67E-E28CF85A2E56}"/>
              </a:ext>
            </a:extLst>
          </p:cNvPr>
          <p:cNvSpPr txBox="1"/>
          <p:nvPr/>
        </p:nvSpPr>
        <p:spPr>
          <a:xfrm>
            <a:off x="8041709" y="5542769"/>
            <a:ext cx="36576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Measurement Or Fact Extension</a:t>
            </a:r>
          </a:p>
        </p:txBody>
      </p:sp>
    </p:spTree>
    <p:extLst>
      <p:ext uri="{BB962C8B-B14F-4D97-AF65-F5344CB8AC3E}">
        <p14:creationId xmlns:p14="http://schemas.microsoft.com/office/powerpoint/2010/main" val="1475231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E8D84E8C-E552-4A60-8CF7-7748D8C17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1352" y="395243"/>
            <a:ext cx="5248407" cy="6047724"/>
          </a:xfrm>
          <a:prstGeom prst="rect">
            <a:avLst/>
          </a:prstGeom>
        </p:spPr>
      </p:pic>
      <p:sp>
        <p:nvSpPr>
          <p:cNvPr id="5" name="Arrow: Left 4">
            <a:extLst>
              <a:ext uri="{FF2B5EF4-FFF2-40B4-BE49-F238E27FC236}">
                <a16:creationId xmlns:a16="http://schemas.microsoft.com/office/drawing/2014/main" id="{686C81D1-789A-49E9-9E7E-A0397C9B0963}"/>
              </a:ext>
            </a:extLst>
          </p:cNvPr>
          <p:cNvSpPr/>
          <p:nvPr/>
        </p:nvSpPr>
        <p:spPr>
          <a:xfrm>
            <a:off x="3106454" y="5661765"/>
            <a:ext cx="5148198" cy="48851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CAA837-5BC0-46C7-A9C1-A9FC8019B924}"/>
              </a:ext>
            </a:extLst>
          </p:cNvPr>
          <p:cNvSpPr txBox="1"/>
          <p:nvPr/>
        </p:nvSpPr>
        <p:spPr>
          <a:xfrm>
            <a:off x="8254652" y="5428968"/>
            <a:ext cx="36576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Relevé</a:t>
            </a:r>
            <a:r>
              <a:rPr lang="en-US" sz="2800" dirty="0"/>
              <a:t> Extension</a:t>
            </a:r>
          </a:p>
          <a:p>
            <a:r>
              <a:rPr lang="en-US" sz="2800" dirty="0"/>
              <a:t>(vegetation plot data)</a:t>
            </a:r>
          </a:p>
        </p:txBody>
      </p:sp>
    </p:spTree>
    <p:extLst>
      <p:ext uri="{BB962C8B-B14F-4D97-AF65-F5344CB8AC3E}">
        <p14:creationId xmlns:p14="http://schemas.microsoft.com/office/powerpoint/2010/main" val="1698677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F1041-21AD-4BD3-800D-94F203BA0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Special Interest 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D6152-DB55-4F27-ADF2-C44F48301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Global Genome Biodiversity Network (GGBN) </a:t>
            </a:r>
            <a:r>
              <a:rPr lang="en-US" dirty="0">
                <a:solidFill>
                  <a:schemeClr val="tx1"/>
                </a:solidFill>
                <a:hlinkClick r:id="rId2"/>
              </a:rPr>
              <a:t>http://data.ggbn.org/ggbn_portal/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  <a:p>
            <a:r>
              <a:rPr lang="en-US" dirty="0">
                <a:solidFill>
                  <a:schemeClr val="tx1"/>
                </a:solidFill>
              </a:rPr>
              <a:t>Essentially a library of tissue and DNA samples, that researchers can borrow</a:t>
            </a:r>
          </a:p>
          <a:p>
            <a:r>
              <a:rPr lang="en-US" dirty="0">
                <a:solidFill>
                  <a:schemeClr val="tx1"/>
                </a:solidFill>
              </a:rPr>
              <a:t>Part of Global Genome Initiative (GGI)		</a:t>
            </a:r>
            <a:r>
              <a:rPr lang="en-US" dirty="0">
                <a:solidFill>
                  <a:schemeClr val="tx1"/>
                </a:solidFill>
                <a:hlinkClick r:id="rId3"/>
              </a:rPr>
              <a:t>https://ggi.si.edu/</a:t>
            </a:r>
            <a:endParaRPr lang="en-US" dirty="0">
              <a:solidFill>
                <a:schemeClr val="tx1"/>
              </a:solidFill>
            </a:endParaRPr>
          </a:p>
          <a:p>
            <a:pPr marL="4572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4572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dirty="0">
                <a:solidFill>
                  <a:schemeClr val="tx1"/>
                </a:solidFill>
              </a:rPr>
              <a:t>GGBN needs extensions specific to the data types they find useful</a:t>
            </a:r>
          </a:p>
          <a:p>
            <a:pPr marL="45720" indent="0">
              <a:buNone/>
            </a:pPr>
            <a:r>
              <a:rPr lang="en-US" dirty="0">
                <a:solidFill>
                  <a:schemeClr val="tx1"/>
                </a:solidFill>
                <a:hlinkClick r:id="rId4"/>
              </a:rPr>
              <a:t>https://tools.gbif.org/dwca-validator/extensions.do</a:t>
            </a:r>
            <a:endParaRPr lang="en-US" dirty="0">
              <a:solidFill>
                <a:schemeClr val="tx1"/>
              </a:solidFill>
            </a:endParaRPr>
          </a:p>
          <a:p>
            <a:pPr marL="4572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5732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4BCFE5F-493D-4957-8B3D-132C997A46A9}"/>
              </a:ext>
            </a:extLst>
          </p:cNvPr>
          <p:cNvSpPr/>
          <p:nvPr/>
        </p:nvSpPr>
        <p:spPr>
          <a:xfrm>
            <a:off x="1077238" y="388307"/>
            <a:ext cx="3958225" cy="606886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55EF0D4-35BF-4DC3-A588-F0DF843E53B1}"/>
              </a:ext>
            </a:extLst>
          </p:cNvPr>
          <p:cNvSpPr/>
          <p:nvPr/>
        </p:nvSpPr>
        <p:spPr>
          <a:xfrm>
            <a:off x="4083484" y="4171167"/>
            <a:ext cx="2304789" cy="22860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A823823-D43E-4E36-868F-300B533F2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6731" y="388307"/>
            <a:ext cx="9035342" cy="606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05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896F1A-B7A7-4CCD-ACE5-66BB0155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Darwin Core Archive?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C108E6-D2AF-444D-AE29-377B8D3D713C}"/>
              </a:ext>
            </a:extLst>
          </p:cNvPr>
          <p:cNvSpPr txBox="1"/>
          <p:nvPr/>
        </p:nvSpPr>
        <p:spPr>
          <a:xfrm>
            <a:off x="631063" y="2254686"/>
            <a:ext cx="1093045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Essentially a standardized set of files that rely on the Darwin Core Namespace</a:t>
            </a:r>
          </a:p>
          <a:p>
            <a:endParaRPr lang="en-US" sz="2800" dirty="0"/>
          </a:p>
          <a:p>
            <a:r>
              <a:rPr lang="en-US" sz="2800" dirty="0"/>
              <a:t>Most files relate to each other in a manner similar to tables in a relational database</a:t>
            </a:r>
          </a:p>
          <a:p>
            <a:endParaRPr lang="en-US" sz="2800" dirty="0"/>
          </a:p>
          <a:p>
            <a:r>
              <a:rPr lang="en-US" sz="2800" dirty="0"/>
              <a:t>Also contains a metadata file that describes the package</a:t>
            </a:r>
          </a:p>
        </p:txBody>
      </p:sp>
    </p:spTree>
    <p:extLst>
      <p:ext uri="{BB962C8B-B14F-4D97-AF65-F5344CB8AC3E}">
        <p14:creationId xmlns:p14="http://schemas.microsoft.com/office/powerpoint/2010/main" val="1420599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876D3-5435-4C61-9BED-CA84CDBA4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619" y="609600"/>
            <a:ext cx="11291587" cy="1356360"/>
          </a:xfrm>
        </p:spPr>
        <p:txBody>
          <a:bodyPr/>
          <a:lstStyle/>
          <a:p>
            <a:r>
              <a:rPr lang="en-US" dirty="0"/>
              <a:t>What is the Integrated Publishing Toolkit (IPT)?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F7B8C-B61F-478D-A657-2E467A757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1313" y="2128799"/>
            <a:ext cx="11498893" cy="452252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The IPT is a tool that is used to crosswalk or map data into the form of a Darwin Core Archive</a:t>
            </a:r>
          </a:p>
          <a:p>
            <a:r>
              <a:rPr lang="en-US" sz="2800" dirty="0">
                <a:solidFill>
                  <a:schemeClr val="tx1"/>
                </a:solidFill>
              </a:rPr>
              <a:t>The IPT then sends the data package over to GBIF, where it is made available for download</a:t>
            </a:r>
          </a:p>
          <a:p>
            <a:r>
              <a:rPr lang="en-US" sz="2800" dirty="0">
                <a:solidFill>
                  <a:schemeClr val="tx1"/>
                </a:solidFill>
              </a:rPr>
              <a:t>Each dataset gets its own “profile” page where the Ecological Metadata File (eml.xml) is displayed in a human readable format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2800" dirty="0">
                <a:solidFill>
                  <a:schemeClr val="tx1"/>
                </a:solidFill>
                <a:hlinkClick r:id="rId2"/>
              </a:rPr>
              <a:t>https://www.gbif.org/dataset/7a25f7aa-03fb-4322-aaeb-66719e1a9527</a:t>
            </a:r>
            <a:endParaRPr lang="en-US" sz="28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endParaRPr lang="en-US" sz="2800" dirty="0">
              <a:solidFill>
                <a:schemeClr val="tx1"/>
              </a:solidFill>
            </a:endParaRPr>
          </a:p>
          <a:p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289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2BCFDE5E-30D5-460B-9690-485962D4DB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0449" y="1749424"/>
            <a:ext cx="3352800" cy="33528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A1A7C11B-EF45-45AD-BC14-2E44E936E2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56223" y="1749424"/>
            <a:ext cx="33528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621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1AFFD604-B4C5-46B4-B51F-08FA2670E3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4213" y="465666"/>
            <a:ext cx="6109597" cy="570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420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8A7DBA85-9CDF-491F-9A14-82FBF2756E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3092" y="338204"/>
            <a:ext cx="8171312" cy="598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72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2A17186-BCE5-468D-8FD4-1F071F3850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0442" y="466944"/>
            <a:ext cx="8736333" cy="600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2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688F0EA5-51A7-4930-88E8-7FEC96082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3455" y="313149"/>
            <a:ext cx="6561639" cy="619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059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F6C86-D0AD-4358-B470-91D099267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84683-A52F-4662-9AD0-21F44BC1D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360" y="2057400"/>
            <a:ext cx="11386158" cy="403860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Extensions to the Darwin Core allow for more types of data to be included within </a:t>
            </a:r>
            <a:r>
              <a:rPr lang="en-US" sz="2800" dirty="0" err="1">
                <a:solidFill>
                  <a:schemeClr val="tx1"/>
                </a:solidFill>
              </a:rPr>
              <a:t>DwC</a:t>
            </a:r>
            <a:r>
              <a:rPr lang="en-US" sz="2800" dirty="0">
                <a:solidFill>
                  <a:schemeClr val="tx1"/>
                </a:solidFill>
              </a:rPr>
              <a:t> Archive</a:t>
            </a:r>
          </a:p>
          <a:p>
            <a:r>
              <a:rPr lang="en-US" sz="2800" dirty="0">
                <a:solidFill>
                  <a:schemeClr val="tx1"/>
                </a:solidFill>
              </a:rPr>
              <a:t>Extensions are proposed, tested and eventually may be registered with GBIF</a:t>
            </a:r>
          </a:p>
          <a:p>
            <a:pPr marL="45720" indent="0">
              <a:buNone/>
            </a:pPr>
            <a:endParaRPr lang="en-US" sz="2800" dirty="0">
              <a:solidFill>
                <a:schemeClr val="tx1"/>
              </a:solidFill>
              <a:hlinkClick r:id="rId2"/>
            </a:endParaRPr>
          </a:p>
          <a:p>
            <a:pPr marL="45720" indent="0">
              <a:buNone/>
            </a:pPr>
            <a:r>
              <a:rPr lang="en-US" sz="2800" dirty="0">
                <a:solidFill>
                  <a:schemeClr val="tx1"/>
                </a:solidFill>
                <a:hlinkClick r:id="rId2"/>
              </a:rPr>
              <a:t>https://tools.gbif.org/dwca-validator/extensions.do</a:t>
            </a:r>
            <a:endParaRPr lang="en-US" sz="28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endParaRPr lang="en-US" sz="28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3143500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564</TotalTime>
  <Words>250</Words>
  <Application>Microsoft Office PowerPoint</Application>
  <PresentationFormat>Widescreen</PresentationFormat>
  <Paragraphs>33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Corbel</vt:lpstr>
      <vt:lpstr>Basis</vt:lpstr>
      <vt:lpstr>CreatIng Darwin Core Archives</vt:lpstr>
      <vt:lpstr>What is a Darwin Core Archive?</vt:lpstr>
      <vt:lpstr>What is the Integrated Publishing Toolkit (IPT)?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Extensions</vt:lpstr>
      <vt:lpstr>PowerPoint Presentation</vt:lpstr>
      <vt:lpstr>PowerPoint Presentation</vt:lpstr>
      <vt:lpstr>Special Interest Extensions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Create Darwin Core Archive</dc:title>
  <dc:creator>Richard Levy</dc:creator>
  <cp:lastModifiedBy>Richard Levy</cp:lastModifiedBy>
  <cp:revision>21</cp:revision>
  <dcterms:created xsi:type="dcterms:W3CDTF">2018-03-19T14:53:25Z</dcterms:created>
  <dcterms:modified xsi:type="dcterms:W3CDTF">2018-03-20T19:07:30Z</dcterms:modified>
</cp:coreProperties>
</file>

<file path=docProps/thumbnail.jpeg>
</file>